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69" r:id="rId4"/>
    <p:sldId id="270" r:id="rId5"/>
    <p:sldId id="271" r:id="rId6"/>
    <p:sldId id="272" r:id="rId7"/>
    <p:sldId id="273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9" d="100"/>
          <a:sy n="149" d="100"/>
        </p:scale>
        <p:origin x="504" y="11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vestuário&#10;&#10;Descrição gerada automaticamente">
            <a:extLst>
              <a:ext uri="{FF2B5EF4-FFF2-40B4-BE49-F238E27FC236}">
                <a16:creationId xmlns:a16="http://schemas.microsoft.com/office/drawing/2014/main" id="{5DB35ABF-9522-4D7B-B8AD-93E4852E01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53316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B46D37B-3E3E-4064-9BC1-6230DB0B26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930326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flor&#10;&#10;Descrição gerada automaticamente">
            <a:extLst>
              <a:ext uri="{FF2B5EF4-FFF2-40B4-BE49-F238E27FC236}">
                <a16:creationId xmlns:a16="http://schemas.microsoft.com/office/drawing/2014/main" id="{A2B12441-062B-4EA5-860A-B7DFA42182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683893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SUBSTITUIÇÃO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pt-BR" dirty="0"/>
              <a:t>100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SUBSTITUIÇÃO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pt-BR" dirty="0"/>
              <a:t>100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Quão dura morte, ó meu Jesus, </a:t>
            </a:r>
          </a:p>
          <a:p>
            <a:r>
              <a:rPr lang="pt-BR" dirty="0"/>
              <a:t>Por mim sofreste aqui! </a:t>
            </a:r>
          </a:p>
          <a:p>
            <a:r>
              <a:rPr lang="pt-BR" dirty="0"/>
              <a:t>O meu pecado Te oprimiu,</a:t>
            </a:r>
          </a:p>
        </p:txBody>
      </p:sp>
    </p:spTree>
    <p:extLst>
      <p:ext uri="{BB962C8B-B14F-4D97-AF65-F5344CB8AC3E}">
        <p14:creationId xmlns:p14="http://schemas.microsoft.com/office/powerpoint/2010/main" val="29890601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SUBSTITUIÇÃO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pt-BR" dirty="0"/>
              <a:t>100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Pesando sobre Ti! </a:t>
            </a:r>
          </a:p>
          <a:p>
            <a:r>
              <a:rPr lang="pt-BR" dirty="0"/>
              <a:t>Quão grande horror, terrível dor, </a:t>
            </a:r>
          </a:p>
          <a:p>
            <a:r>
              <a:rPr lang="pt-BR" dirty="0"/>
              <a:t>Sofreste, ó Cristo, ali!</a:t>
            </a:r>
          </a:p>
        </p:txBody>
      </p:sp>
    </p:spTree>
    <p:extLst>
      <p:ext uri="{BB962C8B-B14F-4D97-AF65-F5344CB8AC3E}">
        <p14:creationId xmlns:p14="http://schemas.microsoft.com/office/powerpoint/2010/main" val="21062048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SUBSTITUIÇÃO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pt-BR" dirty="0"/>
              <a:t>100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Em meu lugar, tão pecador, </a:t>
            </a:r>
          </a:p>
          <a:p>
            <a:r>
              <a:rPr lang="pt-BR" dirty="0"/>
              <a:t>Perdido e tão sem luz, </a:t>
            </a:r>
          </a:p>
          <a:p>
            <a:r>
              <a:rPr lang="pt-BR" dirty="0"/>
              <a:t>Quiseste o sangue Teu verter </a:t>
            </a:r>
          </a:p>
        </p:txBody>
      </p:sp>
    </p:spTree>
    <p:extLst>
      <p:ext uri="{BB962C8B-B14F-4D97-AF65-F5344CB8AC3E}">
        <p14:creationId xmlns:p14="http://schemas.microsoft.com/office/powerpoint/2010/main" val="34301593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SUBSTITUIÇÃO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pt-BR" dirty="0"/>
              <a:t>100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Em dura e horrenda cruz. </a:t>
            </a:r>
          </a:p>
          <a:p>
            <a:r>
              <a:rPr lang="pt-BR" dirty="0"/>
              <a:t>Ó, que grandioso amor, assim, </a:t>
            </a:r>
          </a:p>
          <a:p>
            <a:r>
              <a:rPr lang="pt-BR" dirty="0"/>
              <a:t>Mostrar-me vens, Jesus!</a:t>
            </a:r>
          </a:p>
        </p:txBody>
      </p:sp>
    </p:spTree>
    <p:extLst>
      <p:ext uri="{BB962C8B-B14F-4D97-AF65-F5344CB8AC3E}">
        <p14:creationId xmlns:p14="http://schemas.microsoft.com/office/powerpoint/2010/main" val="29398459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SUBSTITUIÇÃO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pt-BR" dirty="0"/>
              <a:t>100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Meu Fiador perante Deus, </a:t>
            </a:r>
          </a:p>
          <a:p>
            <a:r>
              <a:rPr lang="pt-BR" dirty="0"/>
              <a:t>No Céu agora estás; </a:t>
            </a:r>
          </a:p>
          <a:p>
            <a:r>
              <a:rPr lang="pt-BR" dirty="0"/>
              <a:t>Seguro, firme e salvo estou, </a:t>
            </a:r>
          </a:p>
        </p:txBody>
      </p:sp>
    </p:spTree>
    <p:extLst>
      <p:ext uri="{BB962C8B-B14F-4D97-AF65-F5344CB8AC3E}">
        <p14:creationId xmlns:p14="http://schemas.microsoft.com/office/powerpoint/2010/main" val="17173647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SUBSTITUIÇÃO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pt-BR" dirty="0"/>
              <a:t>100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Na redenção que dás. </a:t>
            </a:r>
          </a:p>
          <a:p>
            <a:r>
              <a:rPr lang="pt-BR" dirty="0"/>
              <a:t>No Teu perdão, com gratidão, </a:t>
            </a:r>
          </a:p>
          <a:p>
            <a:r>
              <a:rPr lang="pt-BR" dirty="0"/>
              <a:t>Desfruto vida e paz.</a:t>
            </a:r>
          </a:p>
        </p:txBody>
      </p:sp>
    </p:spTree>
    <p:extLst>
      <p:ext uri="{BB962C8B-B14F-4D97-AF65-F5344CB8AC3E}">
        <p14:creationId xmlns:p14="http://schemas.microsoft.com/office/powerpoint/2010/main" val="32659776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1712</TotalTime>
  <Words>122</Words>
  <Application>Microsoft Office PowerPoint</Application>
  <PresentationFormat>Apresentação na tela (16:9)</PresentationFormat>
  <Paragraphs>32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SUBSTITUIÇÃO</vt:lpstr>
      <vt:lpstr>SUBSTITUIÇÃO</vt:lpstr>
      <vt:lpstr>SUBSTITUIÇÃO</vt:lpstr>
      <vt:lpstr>SUBSTITUIÇÃO</vt:lpstr>
      <vt:lpstr>SUBSTITUIÇÃO</vt:lpstr>
      <vt:lpstr>SUBSTITUIÇÃO</vt:lpstr>
      <vt:lpstr>SUBSTITUIÇÃO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2019-06-12T23:32:03Z</dcterms:modified>
</cp:coreProperties>
</file>

<file path=docProps/thumbnail.jpeg>
</file>